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8" r:id="rId3"/>
    <p:sldId id="265" r:id="rId4"/>
    <p:sldId id="264" r:id="rId5"/>
    <p:sldId id="263" r:id="rId6"/>
    <p:sldId id="258" r:id="rId7"/>
    <p:sldId id="259" r:id="rId8"/>
    <p:sldId id="260" r:id="rId9"/>
    <p:sldId id="266" r:id="rId10"/>
    <p:sldId id="261" r:id="rId11"/>
    <p:sldId id="262" r:id="rId12"/>
    <p:sldId id="267" r:id="rId13"/>
    <p:sldId id="269" r:id="rId14"/>
    <p:sldId id="270" r:id="rId15"/>
  </p:sldIdLst>
  <p:sldSz cx="7489825" cy="10621963"/>
  <p:notesSz cx="6858000" cy="9144000"/>
  <p:defaultTextStyle>
    <a:defPPr>
      <a:defRPr lang="ru-RU"/>
    </a:defPPr>
    <a:lvl1pPr marL="0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6407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2815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9222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5630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82037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8444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4852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31259" algn="l" defTabSz="10328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2154" y="-96"/>
      </p:cViewPr>
      <p:guideLst>
        <p:guide orient="horz" pos="3346"/>
        <p:guide pos="2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87245" y="354066"/>
            <a:ext cx="7122824" cy="934732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73374" y="8292446"/>
            <a:ext cx="7145293" cy="2062408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737" y="2478458"/>
            <a:ext cx="6366351" cy="275710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474" y="5507686"/>
            <a:ext cx="5242878" cy="228175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87245" y="354066"/>
            <a:ext cx="7122824" cy="220936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73374" y="1106169"/>
            <a:ext cx="7145293" cy="2062408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0123" y="2242415"/>
            <a:ext cx="1685211" cy="695017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491" y="2242415"/>
            <a:ext cx="4930801" cy="695017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7245" y="354065"/>
            <a:ext cx="7122824" cy="733623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4953440" y="6510703"/>
            <a:ext cx="2356075" cy="1105914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145478" y="6311983"/>
            <a:ext cx="4541497" cy="131673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317003" y="6330990"/>
            <a:ext cx="4478807" cy="1199226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4594717" y="6310255"/>
            <a:ext cx="2709574" cy="1009147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3374" y="6286063"/>
            <a:ext cx="7145293" cy="205976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03" y="3815667"/>
            <a:ext cx="6366351" cy="2360436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5" y="2226382"/>
            <a:ext cx="5256748" cy="145560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54246" y="4149647"/>
            <a:ext cx="3130747" cy="53393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04831" y="4149647"/>
            <a:ext cx="3130747" cy="53393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247" y="4147977"/>
            <a:ext cx="3130747" cy="990891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801" y="5310982"/>
            <a:ext cx="3128996" cy="41774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07328" y="4147976"/>
            <a:ext cx="3130747" cy="990891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04727" y="5310982"/>
            <a:ext cx="3130747" cy="41774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87245" y="354066"/>
            <a:ext cx="7122824" cy="220936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73374" y="1106169"/>
            <a:ext cx="7145293" cy="205976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87245" y="354066"/>
            <a:ext cx="7122824" cy="220936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983" y="5547026"/>
            <a:ext cx="2746269" cy="295054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73374" y="1106169"/>
            <a:ext cx="7145293" cy="2062408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748983" y="3540654"/>
            <a:ext cx="2746269" cy="194027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409" y="2832523"/>
            <a:ext cx="3197818" cy="5901091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87245" y="354066"/>
            <a:ext cx="7122824" cy="934732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73374" y="8292446"/>
            <a:ext cx="7145293" cy="2062408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407" y="524542"/>
            <a:ext cx="3122927" cy="376358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638" y="4314353"/>
            <a:ext cx="3127696" cy="37504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6567" y="2124392"/>
            <a:ext cx="2921032" cy="4532038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7245" y="354065"/>
            <a:ext cx="7122824" cy="3823907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73374" y="2601171"/>
            <a:ext cx="7145293" cy="205976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91" y="524017"/>
            <a:ext cx="6740843" cy="194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29550" y="9680522"/>
            <a:ext cx="3101667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92213C-721C-445A-B89B-E3E36388C8F5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609" y="9680522"/>
            <a:ext cx="3101668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69089" y="9680520"/>
            <a:ext cx="951648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9B9E6F0-D5B4-4A80-92BE-D2DA2FDAE3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08" y="4143878"/>
            <a:ext cx="6068145" cy="5344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521" y="414437"/>
            <a:ext cx="6777870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«С чего все начиналось?..»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3" y="2561800"/>
            <a:ext cx="6241686" cy="468126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6" y="6811963"/>
            <a:ext cx="6426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8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98" y="1664303"/>
            <a:ext cx="5431642" cy="4073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5" y="6058452"/>
            <a:ext cx="5761633" cy="4321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135" y="342430"/>
            <a:ext cx="659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«Учимся с </a:t>
            </a:r>
            <a:r>
              <a:rPr lang="en-US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BEE-BOT» </a:t>
            </a:r>
          </a:p>
        </p:txBody>
      </p:sp>
    </p:spTree>
    <p:extLst>
      <p:ext uri="{BB962C8B-B14F-4D97-AF65-F5344CB8AC3E}">
        <p14:creationId xmlns:p14="http://schemas.microsoft.com/office/powerpoint/2010/main" val="170996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135" y="342430"/>
            <a:ext cx="6598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Игра «Кому, что нужно?» Изучаем профессии вместе с роботом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41" y="5855083"/>
            <a:ext cx="6017940" cy="4513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11" y="1913392"/>
            <a:ext cx="3200967" cy="42679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" y="1926605"/>
            <a:ext cx="3191057" cy="42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1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135" y="342430"/>
            <a:ext cx="6598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«Интерактивная обучающая  система «Играй и развивайся» 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0" y="2128043"/>
            <a:ext cx="5288447" cy="3966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" y="6068782"/>
            <a:ext cx="5904656" cy="443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6" y="1566564"/>
            <a:ext cx="3528392" cy="4704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04" y="5733718"/>
            <a:ext cx="3582895" cy="4777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60" y="2523421"/>
            <a:ext cx="2790807" cy="27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8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8" y="177306"/>
            <a:ext cx="7131080" cy="5348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6" y="5261274"/>
            <a:ext cx="7044362" cy="52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59" y="414437"/>
            <a:ext cx="4617631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 Выставка книг в группе»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" y="1366347"/>
            <a:ext cx="2587141" cy="25907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8" y="4969134"/>
            <a:ext cx="6606513" cy="495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536">
            <a:off x="4900340" y="2105686"/>
            <a:ext cx="1940578" cy="282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315">
            <a:off x="2723979" y="1741148"/>
            <a:ext cx="1931108" cy="300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59" y="414437"/>
            <a:ext cx="4617631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Роботы бывают разные…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07" y="1854597"/>
            <a:ext cx="5090995" cy="4000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" y="1366347"/>
            <a:ext cx="2587141" cy="2590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9" y="5475568"/>
            <a:ext cx="38354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72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759" y="414437"/>
            <a:ext cx="4617631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Роботы бывают разные…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03" y="5182457"/>
            <a:ext cx="3816921" cy="5413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84" y="1854597"/>
            <a:ext cx="2587141" cy="2590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3" y="1623718"/>
            <a:ext cx="3871418" cy="54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690" y="402166"/>
            <a:ext cx="6193185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Совместное творчество родителей и детей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7" y="2147589"/>
            <a:ext cx="3482192" cy="464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12" y="5867270"/>
            <a:ext cx="3500997" cy="4667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69" y="2619691"/>
            <a:ext cx="2587141" cy="2590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7" y="6967165"/>
            <a:ext cx="2774122" cy="32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6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25" y="381305"/>
            <a:ext cx="6280404" cy="1212286"/>
          </a:xfrm>
          <a:prstGeom prst="rect">
            <a:avLst/>
          </a:prstGeom>
          <a:noFill/>
        </p:spPr>
        <p:txBody>
          <a:bodyPr wrap="square" lIns="103281" tIns="51641" rIns="103281" bIns="51641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Совместное творчество родителей и детей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772">
            <a:off x="3818547" y="1762408"/>
            <a:ext cx="3251850" cy="433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459">
            <a:off x="957042" y="1776267"/>
            <a:ext cx="3107050" cy="4142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2" y="5837141"/>
            <a:ext cx="3384625" cy="4512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09" y="7759253"/>
            <a:ext cx="2587141" cy="25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2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1" y="198414"/>
            <a:ext cx="3659163" cy="4878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25" y="4759955"/>
            <a:ext cx="4392985" cy="5857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42" y="885156"/>
            <a:ext cx="2426110" cy="3129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2" y="6607127"/>
            <a:ext cx="2736801" cy="27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8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536" y="414438"/>
            <a:ext cx="63912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Играем с пчелкой</a:t>
            </a:r>
            <a:r>
              <a:rPr lang="en-US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«BEE-BOT»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6" y="2241240"/>
            <a:ext cx="6348171" cy="838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47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0" y="1854596"/>
            <a:ext cx="5635123" cy="7513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536" y="414438"/>
            <a:ext cx="6391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Игра « Чья пчёлка быстрей доберется до улья»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74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132</TotalTime>
  <Words>72</Words>
  <Application>Microsoft Office PowerPoint</Application>
  <PresentationFormat>Произвольный</PresentationFormat>
  <Paragraphs>12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ASUS-PC</dc:creator>
  <cp:lastModifiedBy>ASUS-PC</cp:lastModifiedBy>
  <cp:revision>12</cp:revision>
  <dcterms:created xsi:type="dcterms:W3CDTF">2018-01-29T21:33:33Z</dcterms:created>
  <dcterms:modified xsi:type="dcterms:W3CDTF">2018-05-25T20:23:40Z</dcterms:modified>
</cp:coreProperties>
</file>